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60"/>
  </p:normalViewPr>
  <p:slideViewPr>
    <p:cSldViewPr>
      <p:cViewPr varScale="1">
        <p:scale>
          <a:sx n="69" d="100"/>
          <a:sy n="69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B88F3CC-B3F6-4696-B8F1-CEA6574447D4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F2E638C-CEB0-42A6-BBC3-46EFE1BC941C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nz/url?sa=i&amp;rct=j&amp;q=5+food+group&amp;source=images&amp;cd=&amp;cad=rja&amp;docid=l8FUjgIpfpy--M&amp;tbnid=VJljiBadOXoZ9M:&amp;ved=0CAUQjRw&amp;url=http://rdkate.blogspot.com/2012/03/myplate-for-athletes.html&amp;ei=EiGEUoCyM4mmkgWo1oCICA&amp;psig=AFQjCNGd6uZ4BGwrF5WwuYVqpmoyvLFutQ&amp;ust=138447729111636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url?sa=i&amp;rct=j&amp;q=apple+carving&amp;source=images&amp;cd=&amp;cad=rja&amp;docid=MfcQftNe_0MMlM&amp;tbnid=RN-hK5UATQE89M:&amp;ved=0CAUQjRw&amp;url=http://www.friendskorner.com/forum/f34/apple-carving-images-271219/&amp;ei=ySaEUp6lAYPGkAXs3IHgBQ&amp;psig=AFQjCNHAGH38BNj_Ae_YF6e27yKyKDGR3Q&amp;ust=1384478740761567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url?sa=i&amp;rct=j&amp;q=fruit&amp;source=images&amp;cd=&amp;cad=rja&amp;docid=Dp3__k8q8LZP_M&amp;tbnid=iQOC_AT56Nzm2M:&amp;ved=0CAUQjRw&amp;url=http://www.learnthailanguage.org/tag/thai-fruit/&amp;ei=dLaCUtS4H4TlkgWW24HoBg&amp;psig=AFQjCNHXSXqUyZj6DBB_nc0rCKRv3L_Ckw&amp;ust=1384384489768467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8921" y="1124744"/>
            <a:ext cx="7772400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NZ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Healthy eating</a:t>
            </a:r>
            <a:endParaRPr lang="en-NZ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 descr="http://t3.gstatic.com/images?q=tbn:ANd9GcToeMm_gVShND6D3mRGVOK_O-04rLv9EOnTIkjWpn19IC6WxQcm:4.bp.blogspot.com/-nzyih-Gh44o/T2Dr3U4w4DI/AAAAAAAAAKA/Chenh2DYW0E/s1600/myplate_yellow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52936"/>
            <a:ext cx="5853714" cy="322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91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187E-6 C -0.00243 0.02126 -0.00434 0.04437 -0.00937 0.06494 C -0.01024 0.0728 -0.01614 0.12919 -0.02101 0.14236 C -0.03003 0.1664 -0.04566 0.1902 -0.05816 0.21054 C -0.06302 0.21863 -0.06701 0.22764 -0.07222 0.23527 C -0.07743 0.24289 -0.08507 0.24705 -0.0908 0.25399 C -0.10573 0.27155 -0.12448 0.28449 -0.14427 0.29073 C -0.16996 0.28403 -0.16007 0.28796 -0.17448 0.28172 C -0.17917 0.27756 -0.18542 0.27548 -0.18854 0.26924 C -0.19462 0.25699 -0.1908 0.26208 -0.2 0.25399 C -0.20156 0.24775 -0.20312 0.24151 -0.20469 0.23527 C -0.20555 0.23226 -0.20712 0.22602 -0.20712 0.22602 C -0.20903 0.20615 -0.20868 0.19806 -0.21632 0.18258 C -0.2191 0.16478 -0.21996 0.17056 -0.21632 0.15461 C -0.2092 0.12411 -0.21614 0.12988 -0.20243 0.12387 C -0.1868 0.12665 -0.17118 0.12827 -0.1559 0.13289 C -0.13264 0.13081 -0.13108 0.13566 -0.11632 0.12387 C -0.11146 0.11995 -0.10712 0.11555 -0.10243 0.11139 C -0.10017 0.10931 -0.09549 0.10539 -0.09549 0.10539 C -0.09236 0.09915 -0.0908 0.09083 -0.08611 0.08667 C -0.07274 0.07465 -0.08108 0.08297 -0.06285 0.05893 C -0.04948 0.04137 -0.05833 0.05639 -0.04653 0.04345 C -0.02778 0.02288 -0.05069 0.04345 -0.03264 0.02796 C -0.02465 0.01179 -0.01285 0.00855 2.22222E-6 3.3187E-6 Z " pathEditMode="relative" ptsTypes="ffffffffffffffffffffffff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:\Room 4\Hamiora\cool text\cooltext12707979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139113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684239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/>
              <a:t>1. Fruit  </a:t>
            </a:r>
            <a:endParaRPr lang="en-NZ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15640" y="3777468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/>
              <a:t>2. dairy food</a:t>
            </a:r>
            <a:endParaRPr lang="en-NZ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515640" y="4699302"/>
            <a:ext cx="55446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/>
              <a:t>3. Meat fish and</a:t>
            </a:r>
          </a:p>
          <a:p>
            <a:r>
              <a:rPr lang="en-NZ" sz="4400" dirty="0" smtClean="0"/>
              <a:t>alternatives</a:t>
            </a:r>
            <a:endParaRPr lang="en-NZ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5220072" y="2780928"/>
            <a:ext cx="36724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latin typeface="+mj-lt"/>
              </a:rPr>
              <a:t>4.Wheat and oats</a:t>
            </a:r>
            <a:endParaRPr lang="en-NZ" sz="4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4653136"/>
            <a:ext cx="3168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/>
              <a:t>5.vegetabls</a:t>
            </a:r>
            <a:endParaRPr lang="en-NZ" sz="4400" dirty="0"/>
          </a:p>
        </p:txBody>
      </p:sp>
      <p:pic>
        <p:nvPicPr>
          <p:cNvPr id="8" name="Picture 4" descr="http://t1.gstatic.com/images?q=tbn:ANd9GcSSam1e_NoODAkYK-4-bnL9cGcnFaFSkYbz6joybV8_hIS79H7btw:fc03.deviantart.net/fs44/i/2009/125/4/0/fruit_carving_01_by_Adrastia217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540" y="1937017"/>
            <a:ext cx="2592288" cy="149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52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U:\Room 4\Hamiora\cool text\cool text 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56886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2382" y="1988840"/>
            <a:ext cx="66967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NZ" sz="4400" dirty="0" smtClean="0"/>
              <a:t> Fruit is good for you because it takes away sore and also keeps you strong and healthy</a:t>
            </a:r>
          </a:p>
          <a:p>
            <a:pPr marL="571500" indent="-571500">
              <a:buFont typeface="Arial" pitchFamily="34" charset="0"/>
              <a:buChar char="•"/>
            </a:pPr>
            <a:endParaRPr lang="en-NZ" sz="4400" dirty="0"/>
          </a:p>
        </p:txBody>
      </p:sp>
      <p:pic>
        <p:nvPicPr>
          <p:cNvPr id="1026" name="Picture 2" descr="http://t2.gstatic.com/images?q=tbn:ANd9GcSxdiheuP_FYxwcYnctLT0_V_l2Q3hn-4dGMttFHPVCfxmpq2C5hA:www.learnthailanguage.org/wp-content/uploads/2013/10/1592193-ripe-fresh-fruit-wholesome-food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9" y="4725144"/>
            <a:ext cx="3744416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8313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U:\Room 4\Hamiora\cool text\cool text dairy food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1497"/>
            <a:ext cx="6437313" cy="149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3.gstatic.com/images?q=tbn:ANd9GcToXMhhnO47ULey7ZJaYmrhzXQGdGvBDaKCglcopXsYTqKUY5rjUA:www.kellogg.co.nz/kellogg/Portals/0/images/Nutrition/Healthy_Living/756506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9" y="4981862"/>
            <a:ext cx="3216607" cy="187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2041985"/>
            <a:ext cx="77226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NZ" sz="2800" dirty="0" smtClean="0"/>
              <a:t>Dairy Food is good for you because it has got lots of low fat  in it </a:t>
            </a:r>
            <a:endParaRPr lang="en-NZ" sz="2800" dirty="0"/>
          </a:p>
        </p:txBody>
      </p:sp>
      <p:sp>
        <p:nvSpPr>
          <p:cNvPr id="2" name="AutoShape 2" descr="http://www.nourishinteractive.com/system/assets/general/images/article/calcium.png"/>
          <p:cNvSpPr>
            <a:spLocks noChangeAspect="1" noChangeArrowheads="1"/>
          </p:cNvSpPr>
          <p:nvPr/>
        </p:nvSpPr>
        <p:spPr bwMode="auto">
          <a:xfrm>
            <a:off x="63500" y="-136525"/>
            <a:ext cx="38100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3" name="AutoShape 4" descr="http://www.nourishinteractive.com/system/assets/general/images/article/calcium.png"/>
          <p:cNvSpPr>
            <a:spLocks noChangeAspect="1" noChangeArrowheads="1"/>
          </p:cNvSpPr>
          <p:nvPr/>
        </p:nvSpPr>
        <p:spPr bwMode="auto">
          <a:xfrm>
            <a:off x="215900" y="15875"/>
            <a:ext cx="38100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2456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84 -0.05 L 0.11459 -0.02176 L -0.16875 0.32569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:\Room 4\Hamiora\cool text\cooltext vegetabl;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21" y="30299"/>
            <a:ext cx="6184900" cy="135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ettervitamin.com/wp-content/uploads/2013/07/vegetabl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325296"/>
            <a:ext cx="4252007" cy="253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701819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NZ" sz="2800" dirty="0" smtClean="0"/>
              <a:t>There are all kind of vegetables that you can eat and grow all in your own garden.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8752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U:\Room 4\Hamiora\cool text\cooltext gam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6876256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-5400000">
            <a:off x="1691680" y="227687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416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793446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234</TotalTime>
  <Words>71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Healthy eating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eating</dc:title>
  <dc:creator>ICT Lab</dc:creator>
  <cp:lastModifiedBy>R155</cp:lastModifiedBy>
  <cp:revision>20</cp:revision>
  <dcterms:created xsi:type="dcterms:W3CDTF">2013-11-06T20:47:50Z</dcterms:created>
  <dcterms:modified xsi:type="dcterms:W3CDTF">2013-11-25T23:51:41Z</dcterms:modified>
</cp:coreProperties>
</file>